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BCF25-2F16-40E5-A632-587124F52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D17E7-369B-46AB-A56C-ABA660A34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448C8-7DE7-4B46-8C0F-B57B0898C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C29-DD96-475D-BE6F-ADE2248754BB}" type="datetimeFigureOut">
              <a:rPr lang="en-ID" smtClean="0"/>
              <a:t>19/05/2023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9A05F-7CF7-45CC-AEC6-8584AC7B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DAB69-4812-4C71-B0D6-0AD111EF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4AE-4BD2-49BA-8F47-E9D664349E9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21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5435-AFA1-4C89-85B4-6A5626BBF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74A09-45B9-4DD3-9EA3-508C8611E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BF0FD-F266-492C-8D0E-614CAD727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C29-DD96-475D-BE6F-ADE2248754BB}" type="datetimeFigureOut">
              <a:rPr lang="en-ID" smtClean="0"/>
              <a:t>19/05/2023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F9B93-F35E-41A0-85D6-858AFCAF0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8209F-5B16-40DB-8B12-7E7DCECF3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4AE-4BD2-49BA-8F47-E9D664349E9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422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8414EF-AFFC-44E4-AC6D-3BF180EC6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7382BE-AAC4-41CC-A2BB-686BC37BE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8C7F3-B014-4211-99FC-EA0C25E3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C29-DD96-475D-BE6F-ADE2248754BB}" type="datetimeFigureOut">
              <a:rPr lang="en-ID" smtClean="0"/>
              <a:t>19/05/2023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503F0-D5F7-48EC-8BB4-89F13E00E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76C69-E23D-4E36-A4E9-D5783D84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4AE-4BD2-49BA-8F47-E9D664349E9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873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001D-E974-4228-BED2-A9339432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A4F5A-4B0D-4C52-AD72-99D39038F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5EA9D-048B-4C9A-9F20-BA261E77D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C29-DD96-475D-BE6F-ADE2248754BB}" type="datetimeFigureOut">
              <a:rPr lang="en-ID" smtClean="0"/>
              <a:t>19/05/2023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98217-4029-4FAD-BD52-6DF3AE184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0354-087E-49B2-94B0-1687389B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4AE-4BD2-49BA-8F47-E9D664349E9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2168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F717-9137-4BDF-8F47-A1E6CF90F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0D94A-0BB2-4DC9-A1DB-5785A4BD4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F547A-4423-49E3-9AB2-27000F4A6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C29-DD96-475D-BE6F-ADE2248754BB}" type="datetimeFigureOut">
              <a:rPr lang="en-ID" smtClean="0"/>
              <a:t>19/05/2023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80312-6293-462D-89D6-BF2F2B838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7A596-B510-4022-AA88-1CA1E45B3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4AE-4BD2-49BA-8F47-E9D664349E9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26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CA582-6198-4381-A2D1-E11997E7D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450B2-EBC3-4E63-95E6-F86C0DBD9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9AA2D-E4D3-4E4A-B9FE-6689D446C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68023-36EB-4B64-A640-3D619D0F9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C29-DD96-475D-BE6F-ADE2248754BB}" type="datetimeFigureOut">
              <a:rPr lang="en-ID" smtClean="0"/>
              <a:t>19/05/2023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2346F-A61A-4EEC-8434-B05D20FE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994A0-54FE-45BE-9014-88D8EA7C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4AE-4BD2-49BA-8F47-E9D664349E9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137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16A18-C420-4378-A2B9-8C3BE56AF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2FB7D-56D3-4DE7-8FE7-A76254CA1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E0C803-0C14-46F6-B082-C164D54C6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2E0318-7BE8-46A1-AA82-1FC85C2AA9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D4A8BC-3C29-4A78-8A38-5EC61E3E14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061FF6-98F3-40DE-B516-1CFDD2230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C29-DD96-475D-BE6F-ADE2248754BB}" type="datetimeFigureOut">
              <a:rPr lang="en-ID" smtClean="0"/>
              <a:t>19/05/2023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21D90-621B-4EC4-A089-34E155A2A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FE9031-ECEC-479C-9A15-31FBFDE02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4AE-4BD2-49BA-8F47-E9D664349E9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000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B90C7-2CBD-4BA4-8475-1BCE43103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DA980A-77FE-4DF0-A24B-D6365BBF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C29-DD96-475D-BE6F-ADE2248754BB}" type="datetimeFigureOut">
              <a:rPr lang="en-ID" smtClean="0"/>
              <a:t>19/05/2023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BD6CD-8B18-48DC-8803-EF6C0ECF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8CA92-751F-4797-8263-C4EE85BA5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4AE-4BD2-49BA-8F47-E9D664349E9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198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6C1D3B-A65A-4095-B2ED-FB721D3C5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C29-DD96-475D-BE6F-ADE2248754BB}" type="datetimeFigureOut">
              <a:rPr lang="en-ID" smtClean="0"/>
              <a:t>19/05/2023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17D74E-CB43-4DC7-9EAB-F767B0B95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03C8E-934E-4201-B336-628A226A6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4AE-4BD2-49BA-8F47-E9D664349E9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3585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3CE8C-5A03-47EC-AD81-4FA2ED39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38118-45D6-4EB2-8B28-F0C52DC7E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F225E-5E2A-4807-AC39-B5FAE165E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0B819-7853-4956-B58C-6987EA42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C29-DD96-475D-BE6F-ADE2248754BB}" type="datetimeFigureOut">
              <a:rPr lang="en-ID" smtClean="0"/>
              <a:t>19/05/2023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1B004-5101-4C09-B39C-031A46BA2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E57A1-D5B2-4F7B-B5B5-E8FA8FD8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4AE-4BD2-49BA-8F47-E9D664349E9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957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E6645-3394-4774-93E6-94921D5EA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46DEAB-34A8-49CD-B676-0307300AC5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5325E-EECC-4E11-A6AD-978DB8B7C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B775A-8EA2-45EB-9611-CE29BC3F9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C29-DD96-475D-BE6F-ADE2248754BB}" type="datetimeFigureOut">
              <a:rPr lang="en-ID" smtClean="0"/>
              <a:t>19/05/2023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E7E74-8ADF-4394-B02A-683AEBC1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5EA69-4D36-42D7-A236-627283AA1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4AE-4BD2-49BA-8F47-E9D664349E9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388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E1A51-49B1-4A2E-A508-40770D2D3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101BA-370D-42BB-93AE-4C7D847ED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1CCE4-DEAB-430F-9586-A258B9A5E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9EC29-DD96-475D-BE6F-ADE2248754BB}" type="datetimeFigureOut">
              <a:rPr lang="en-ID" smtClean="0"/>
              <a:t>19/05/2023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31E29-20EB-4718-ADCB-D4E1649F9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F9D2B-D1E6-4D4F-AD48-742635B37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704AE-4BD2-49BA-8F47-E9D664349E9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346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4123C-3822-4CE8-BEDE-933CF78DC2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dan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Pramuka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5AFFBD-9E30-4960-9716-C7B1B43CC4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0610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FEDC0-766F-4A2B-BF0F-307967E17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4098" name="Picture 2" descr="Kegiatan Kursus Pembina Pramuka Mahir Tingkat Dasar (KMD) 2021">
            <a:extLst>
              <a:ext uri="{FF2B5EF4-FFF2-40B4-BE49-F238E27FC236}">
                <a16:creationId xmlns:a16="http://schemas.microsoft.com/office/drawing/2014/main" id="{CD9C3924-3815-4E5B-B587-BFDFFFAF04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899" y="510898"/>
            <a:ext cx="9191627" cy="612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15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B0369-38B6-4412-A391-558118AF9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122" name="Picture 2" descr="Kursus Pembina Pramuka Mahir Tingkat Dasar (KMD) Bagi Mahasiswa PGSD UAD -  Pendidikan Sekolah Dasar">
            <a:extLst>
              <a:ext uri="{FF2B5EF4-FFF2-40B4-BE49-F238E27FC236}">
                <a16:creationId xmlns:a16="http://schemas.microsoft.com/office/drawing/2014/main" id="{C7415CB1-6E0E-4B22-B857-4ADB668B28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98444"/>
            <a:ext cx="10458259" cy="526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535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5E1B-B877-4F13-9740-326065BBF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6146" name="Picture 2" descr="KMD membentuk kreativitas Pembina Pramuka - Kompasiana.com">
            <a:extLst>
              <a:ext uri="{FF2B5EF4-FFF2-40B4-BE49-F238E27FC236}">
                <a16:creationId xmlns:a16="http://schemas.microsoft.com/office/drawing/2014/main" id="{71173DF1-199C-440E-964F-FC42FC7262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831" y="365125"/>
            <a:ext cx="6287466" cy="628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489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CA12F-C0A5-4124-9946-929514093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7170" name="Picture 2" descr="Minim Pembina Pramuka, Kwarcab Surabaya Adakan Pusdiklat KMD- Dinas  Komunikasi dan Informatika Provinsi Jawa Timur">
            <a:extLst>
              <a:ext uri="{FF2B5EF4-FFF2-40B4-BE49-F238E27FC236}">
                <a16:creationId xmlns:a16="http://schemas.microsoft.com/office/drawing/2014/main" id="{224C1837-1D1D-479E-BFCC-B48917F5D1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365124"/>
            <a:ext cx="8360051" cy="627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92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D1702-16BB-490A-9267-E0A190DCF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1026" name="Picture 2" descr="Manfaat Mengikuti Kegiatan Pramuka">
            <a:extLst>
              <a:ext uri="{FF2B5EF4-FFF2-40B4-BE49-F238E27FC236}">
                <a16:creationId xmlns:a16="http://schemas.microsoft.com/office/drawing/2014/main" id="{779DBD53-AEA4-4C65-95F5-DBD46B75A3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0" y="232604"/>
            <a:ext cx="10220779" cy="68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93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430EC-0E4F-4A10-AB4C-C5CE39A92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b="1" dirty="0"/>
              <a:t>5 </a:t>
            </a:r>
            <a:r>
              <a:rPr lang="en-ID" b="1" dirty="0" err="1"/>
              <a:t>Manfaat</a:t>
            </a:r>
            <a:r>
              <a:rPr lang="en-ID" b="1" dirty="0"/>
              <a:t> </a:t>
            </a:r>
            <a:r>
              <a:rPr lang="en-ID" b="1" dirty="0" err="1"/>
              <a:t>Mengikuti</a:t>
            </a:r>
            <a:r>
              <a:rPr lang="en-ID" b="1" dirty="0"/>
              <a:t> </a:t>
            </a:r>
            <a:r>
              <a:rPr lang="en-ID" b="1" dirty="0" err="1"/>
              <a:t>Kegiatan</a:t>
            </a:r>
            <a:r>
              <a:rPr lang="en-ID" b="1" dirty="0"/>
              <a:t> </a:t>
            </a:r>
            <a:r>
              <a:rPr lang="en-ID" b="1" dirty="0" err="1"/>
              <a:t>Pramuka</a:t>
            </a:r>
            <a:r>
              <a:rPr lang="en-ID" b="1" dirty="0"/>
              <a:t> di </a:t>
            </a:r>
            <a:r>
              <a:rPr lang="en-ID" b="1" dirty="0" err="1"/>
              <a:t>Sekolah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AB046-FE13-4556-96BB-1F33E8957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1" dirty="0"/>
              <a:t>1. </a:t>
            </a:r>
            <a:r>
              <a:rPr lang="en-ID" b="1" dirty="0" err="1"/>
              <a:t>Menjadi</a:t>
            </a:r>
            <a:r>
              <a:rPr lang="en-ID" b="1" dirty="0"/>
              <a:t> </a:t>
            </a:r>
            <a:r>
              <a:rPr lang="en-ID" b="1" dirty="0" err="1"/>
              <a:t>Lebih</a:t>
            </a:r>
            <a:r>
              <a:rPr lang="en-ID" b="1" dirty="0"/>
              <a:t> </a:t>
            </a:r>
            <a:r>
              <a:rPr lang="en-ID" b="1" dirty="0" err="1"/>
              <a:t>Mandiri</a:t>
            </a:r>
            <a:endParaRPr lang="en-ID" b="1" dirty="0"/>
          </a:p>
          <a:p>
            <a:r>
              <a:rPr lang="en-ID" b="1" dirty="0"/>
              <a:t>2. </a:t>
            </a:r>
            <a:r>
              <a:rPr lang="en-ID" b="1" dirty="0" err="1"/>
              <a:t>Melatih</a:t>
            </a:r>
            <a:r>
              <a:rPr lang="en-ID" b="1" dirty="0"/>
              <a:t> dan </a:t>
            </a:r>
            <a:r>
              <a:rPr lang="en-ID" b="1" dirty="0" err="1"/>
              <a:t>Memupuk</a:t>
            </a:r>
            <a:r>
              <a:rPr lang="en-ID" b="1" dirty="0"/>
              <a:t> Rasa </a:t>
            </a:r>
            <a:r>
              <a:rPr lang="en-ID" b="1" dirty="0" err="1"/>
              <a:t>Disiplin</a:t>
            </a:r>
            <a:endParaRPr lang="en-ID" b="1" dirty="0"/>
          </a:p>
          <a:p>
            <a:r>
              <a:rPr lang="sv-SE" b="1" dirty="0"/>
              <a:t>3. Menumbuhkan Semangat Kerjasama dan Gotong-royong</a:t>
            </a:r>
          </a:p>
          <a:p>
            <a:r>
              <a:rPr lang="en-ID" b="1" dirty="0"/>
              <a:t>4. </a:t>
            </a:r>
            <a:r>
              <a:rPr lang="en-ID" b="1" dirty="0" err="1"/>
              <a:t>Memupuk</a:t>
            </a:r>
            <a:r>
              <a:rPr lang="en-ID" b="1" dirty="0"/>
              <a:t> </a:t>
            </a:r>
            <a:r>
              <a:rPr lang="en-ID" b="1" dirty="0" err="1"/>
              <a:t>Kepedulian</a:t>
            </a:r>
            <a:r>
              <a:rPr lang="en-ID" b="1" dirty="0"/>
              <a:t> pada </a:t>
            </a:r>
            <a:r>
              <a:rPr lang="en-ID" b="1" dirty="0" err="1"/>
              <a:t>Sesama</a:t>
            </a:r>
            <a:endParaRPr lang="en-ID" b="1" dirty="0"/>
          </a:p>
          <a:p>
            <a:r>
              <a:rPr lang="fi-FI" b="1" dirty="0"/>
              <a:t>5. Belajar dan Melatih Kemampuan Organisasi</a:t>
            </a:r>
          </a:p>
        </p:txBody>
      </p:sp>
    </p:spTree>
    <p:extLst>
      <p:ext uri="{BB962C8B-B14F-4D97-AF65-F5344CB8AC3E}">
        <p14:creationId xmlns:p14="http://schemas.microsoft.com/office/powerpoint/2010/main" val="868840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11A5-1569-4D14-9C74-36006AC18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2050" name="Picture 2" descr="(ilustrasi) Pramuka penggalang adalah tingkatan pramuka yang anggotanya berusia 11 hingga 15 tahun.">
            <a:extLst>
              <a:ext uri="{FF2B5EF4-FFF2-40B4-BE49-F238E27FC236}">
                <a16:creationId xmlns:a16="http://schemas.microsoft.com/office/drawing/2014/main" id="{3BD0C30E-B62F-4AFA-B875-0424C31D71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56" y="606365"/>
            <a:ext cx="8759687" cy="588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57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E5E5B-FC04-470E-82F6-C4A38748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b="1" dirty="0"/>
              <a:t>5 </a:t>
            </a:r>
            <a:r>
              <a:rPr lang="en-ID" b="1" dirty="0" err="1"/>
              <a:t>Jenis</a:t>
            </a:r>
            <a:r>
              <a:rPr lang="en-ID" b="1" dirty="0"/>
              <a:t> </a:t>
            </a:r>
            <a:r>
              <a:rPr lang="en-ID" b="1" dirty="0" err="1"/>
              <a:t>Kegiatan</a:t>
            </a:r>
            <a:r>
              <a:rPr lang="en-ID" b="1" dirty="0"/>
              <a:t> </a:t>
            </a:r>
            <a:r>
              <a:rPr lang="en-ID" b="1" dirty="0" err="1"/>
              <a:t>Pramuka</a:t>
            </a:r>
            <a:r>
              <a:rPr lang="en-ID" b="1" dirty="0"/>
              <a:t> </a:t>
            </a:r>
            <a:r>
              <a:rPr lang="en-ID" b="1" dirty="0" err="1"/>
              <a:t>Penggalang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59FE2-E58E-49A2-A3E6-D205D2EE2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1" dirty="0"/>
              <a:t>1. </a:t>
            </a:r>
            <a:r>
              <a:rPr lang="en-ID" b="1" dirty="0" err="1"/>
              <a:t>Jambore</a:t>
            </a:r>
            <a:endParaRPr lang="en-ID" b="1" dirty="0"/>
          </a:p>
          <a:p>
            <a:r>
              <a:rPr lang="en-ID" b="1" dirty="0"/>
              <a:t>2. </a:t>
            </a:r>
            <a:r>
              <a:rPr lang="en-ID" b="1" dirty="0" err="1"/>
              <a:t>Gladian</a:t>
            </a:r>
            <a:r>
              <a:rPr lang="en-ID" b="1" dirty="0"/>
              <a:t> </a:t>
            </a:r>
            <a:r>
              <a:rPr lang="en-ID" b="1" dirty="0" err="1"/>
              <a:t>Pimpinan</a:t>
            </a:r>
            <a:r>
              <a:rPr lang="en-ID" b="1" dirty="0"/>
              <a:t> </a:t>
            </a:r>
            <a:r>
              <a:rPr lang="en-ID" b="1" dirty="0" err="1"/>
              <a:t>Regu</a:t>
            </a:r>
            <a:endParaRPr lang="en-ID" b="1" dirty="0"/>
          </a:p>
          <a:p>
            <a:r>
              <a:rPr lang="en-ID" b="1" dirty="0"/>
              <a:t>3. </a:t>
            </a:r>
            <a:r>
              <a:rPr lang="en-ID" b="1" dirty="0" err="1"/>
              <a:t>Penjelajahan</a:t>
            </a:r>
            <a:endParaRPr lang="en-ID" b="1" dirty="0"/>
          </a:p>
          <a:p>
            <a:r>
              <a:rPr lang="en-ID" b="1" dirty="0"/>
              <a:t>4. </a:t>
            </a:r>
            <a:r>
              <a:rPr lang="en-ID" b="1" dirty="0" err="1"/>
              <a:t>Latihan</a:t>
            </a:r>
            <a:r>
              <a:rPr lang="en-ID" b="1" dirty="0"/>
              <a:t> Bersama</a:t>
            </a:r>
          </a:p>
          <a:p>
            <a:r>
              <a:rPr lang="en-ID" b="1" dirty="0"/>
              <a:t>5. </a:t>
            </a:r>
            <a:r>
              <a:rPr lang="en-ID" b="1" dirty="0" err="1"/>
              <a:t>Lomba</a:t>
            </a:r>
            <a:r>
              <a:rPr lang="en-ID" b="1" dirty="0"/>
              <a:t> Tingkat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9696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62789-022A-4974-B3AE-E7E842EC4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Kursus</a:t>
            </a:r>
            <a:r>
              <a:rPr lang="en-ID" dirty="0"/>
              <a:t> Pembina </a:t>
            </a:r>
            <a:r>
              <a:rPr lang="en-ID" dirty="0" err="1"/>
              <a:t>Pramuka</a:t>
            </a:r>
            <a:r>
              <a:rPr lang="en-ID" dirty="0"/>
              <a:t> </a:t>
            </a:r>
            <a:r>
              <a:rPr lang="en-ID" dirty="0" err="1"/>
              <a:t>Mahir</a:t>
            </a:r>
            <a:r>
              <a:rPr lang="en-ID" dirty="0"/>
              <a:t> Tingkat Dasar (KMD)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844DE-2FD5-474C-A74F-8595F622A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Gerakan</a:t>
            </a:r>
            <a:r>
              <a:rPr lang="en-ID" dirty="0"/>
              <a:t> </a:t>
            </a:r>
            <a:r>
              <a:rPr lang="en-ID" dirty="0" err="1"/>
              <a:t>Pramuka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wadah</a:t>
            </a:r>
            <a:r>
              <a:rPr lang="en-ID" dirty="0"/>
              <a:t> </a:t>
            </a:r>
            <a:r>
              <a:rPr lang="en-ID" dirty="0" err="1"/>
              <a:t>pembinaan</a:t>
            </a:r>
            <a:r>
              <a:rPr lang="en-ID" dirty="0"/>
              <a:t> </a:t>
            </a:r>
            <a:r>
              <a:rPr lang="en-ID" dirty="0" err="1"/>
              <a:t>generasi</a:t>
            </a:r>
            <a:r>
              <a:rPr lang="en-ID" dirty="0"/>
              <a:t> </a:t>
            </a:r>
            <a:r>
              <a:rPr lang="en-ID" dirty="0" err="1"/>
              <a:t>muda</a:t>
            </a:r>
            <a:r>
              <a:rPr lang="en-ID" dirty="0"/>
              <a:t> </a:t>
            </a:r>
            <a:r>
              <a:rPr lang="en-ID" dirty="0" err="1"/>
              <a:t>hendaknya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siap</a:t>
            </a:r>
            <a:r>
              <a:rPr lang="en-ID" dirty="0"/>
              <a:t> </a:t>
            </a:r>
            <a:r>
              <a:rPr lang="en-ID" dirty="0" err="1"/>
              <a:t>merespon</a:t>
            </a:r>
            <a:r>
              <a:rPr lang="en-ID" dirty="0"/>
              <a:t> </a:t>
            </a:r>
            <a:r>
              <a:rPr lang="en-ID" dirty="0" err="1"/>
              <a:t>kemajuan</a:t>
            </a:r>
            <a:r>
              <a:rPr lang="en-ID" dirty="0"/>
              <a:t> zaman. </a:t>
            </a:r>
            <a:r>
              <a:rPr lang="en-ID" dirty="0" err="1"/>
              <a:t>Dinamika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zaman </a:t>
            </a:r>
            <a:r>
              <a:rPr lang="en-ID" dirty="0" err="1"/>
              <a:t>menuntut</a:t>
            </a:r>
            <a:r>
              <a:rPr lang="en-ID" dirty="0"/>
              <a:t> </a:t>
            </a:r>
            <a:r>
              <a:rPr lang="en-ID" dirty="0" err="1"/>
              <a:t>Pramuka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senantiasa</a:t>
            </a:r>
            <a:r>
              <a:rPr lang="en-ID" dirty="0"/>
              <a:t> </a:t>
            </a:r>
            <a:r>
              <a:rPr lang="en-ID" dirty="0" err="1"/>
              <a:t>mempertahankan</a:t>
            </a:r>
            <a:r>
              <a:rPr lang="en-ID" dirty="0"/>
              <a:t> </a:t>
            </a:r>
            <a:r>
              <a:rPr lang="en-ID" dirty="0" err="1"/>
              <a:t>eksistensinya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memegang</a:t>
            </a:r>
            <a:r>
              <a:rPr lang="en-ID" dirty="0"/>
              <a:t> </a:t>
            </a:r>
            <a:r>
              <a:rPr lang="en-ID" dirty="0" err="1"/>
              <a:t>teguh</a:t>
            </a:r>
            <a:r>
              <a:rPr lang="en-ID" dirty="0"/>
              <a:t> pada Satya dan </a:t>
            </a:r>
            <a:r>
              <a:rPr lang="en-ID" dirty="0" err="1"/>
              <a:t>Darma</a:t>
            </a:r>
            <a:r>
              <a:rPr lang="en-ID" dirty="0"/>
              <a:t> </a:t>
            </a:r>
            <a:r>
              <a:rPr lang="en-ID" dirty="0" err="1"/>
              <a:t>Pramuka</a:t>
            </a:r>
            <a:r>
              <a:rPr lang="en-ID" dirty="0"/>
              <a:t>.</a:t>
            </a:r>
          </a:p>
          <a:p>
            <a:r>
              <a:rPr lang="en-ID" dirty="0"/>
              <a:t>Pendidikan dan </a:t>
            </a:r>
            <a:r>
              <a:rPr lang="en-ID" dirty="0" err="1"/>
              <a:t>pelatihan</a:t>
            </a:r>
            <a:r>
              <a:rPr lang="en-ID" dirty="0"/>
              <a:t> yang </a:t>
            </a:r>
            <a:r>
              <a:rPr lang="en-ID" dirty="0" err="1"/>
              <a:t>diselenggarakan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berkala</a:t>
            </a:r>
            <a:r>
              <a:rPr lang="en-ID" dirty="0"/>
              <a:t> dan </a:t>
            </a:r>
            <a:r>
              <a:rPr lang="en-ID" dirty="0" err="1"/>
              <a:t>berkelanjutan</a:t>
            </a:r>
            <a:r>
              <a:rPr lang="en-ID" dirty="0"/>
              <a:t> di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tingkatnya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kontribusi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pembentukan</a:t>
            </a:r>
            <a:r>
              <a:rPr lang="en-ID" dirty="0"/>
              <a:t> </a:t>
            </a:r>
            <a:r>
              <a:rPr lang="en-ID" dirty="0" err="1"/>
              <a:t>karakter</a:t>
            </a:r>
            <a:r>
              <a:rPr lang="en-ID" dirty="0"/>
              <a:t> </a:t>
            </a:r>
            <a:r>
              <a:rPr lang="en-ID" dirty="0" err="1"/>
              <a:t>generasi</a:t>
            </a:r>
            <a:r>
              <a:rPr lang="en-ID" dirty="0"/>
              <a:t> </a:t>
            </a:r>
            <a:r>
              <a:rPr lang="en-ID" dirty="0" err="1"/>
              <a:t>penerus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91195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927ED-E09D-4DDF-8F19-FC8427575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346E6-08AF-4B68-AF0D-3C84CE3A6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pemegang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pendidikan</a:t>
            </a:r>
            <a:r>
              <a:rPr lang="en-ID" dirty="0"/>
              <a:t> dan </a:t>
            </a:r>
            <a:r>
              <a:rPr lang="en-ID" dirty="0" err="1"/>
              <a:t>pelatihan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Pembina </a:t>
            </a:r>
            <a:r>
              <a:rPr lang="en-ID" dirty="0" err="1"/>
              <a:t>Pramuka</a:t>
            </a:r>
            <a:r>
              <a:rPr lang="en-ID" dirty="0"/>
              <a:t>. </a:t>
            </a:r>
          </a:p>
          <a:p>
            <a:r>
              <a:rPr lang="en-ID" dirty="0" err="1"/>
              <a:t>Sebagai</a:t>
            </a:r>
            <a:r>
              <a:rPr lang="en-ID" dirty="0"/>
              <a:t> Pembina </a:t>
            </a:r>
            <a:r>
              <a:rPr lang="en-ID" dirty="0" err="1"/>
              <a:t>Pramuka</a:t>
            </a:r>
            <a:r>
              <a:rPr lang="en-ID" dirty="0"/>
              <a:t>, </a:t>
            </a:r>
            <a:r>
              <a:rPr lang="en-ID" dirty="0" err="1"/>
              <a:t>merencanakan</a:t>
            </a:r>
            <a:r>
              <a:rPr lang="en-ID" dirty="0"/>
              <a:t> </a:t>
            </a:r>
            <a:r>
              <a:rPr lang="en-ID" dirty="0" err="1"/>
              <a:t>pembelajaran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kreativitas</a:t>
            </a:r>
            <a:r>
              <a:rPr lang="en-ID" dirty="0"/>
              <a:t> yang </a:t>
            </a:r>
            <a:r>
              <a:rPr lang="en-ID" dirty="0" err="1"/>
              <a:t>tinggi</a:t>
            </a:r>
            <a:r>
              <a:rPr lang="en-ID" dirty="0"/>
              <a:t>, </a:t>
            </a:r>
            <a:r>
              <a:rPr lang="en-ID" dirty="0" err="1"/>
              <a:t>inovasi</a:t>
            </a:r>
            <a:r>
              <a:rPr lang="en-ID" dirty="0"/>
              <a:t> yang </a:t>
            </a:r>
            <a:r>
              <a:rPr lang="en-ID" dirty="0" err="1"/>
              <a:t>mapan</a:t>
            </a:r>
            <a:r>
              <a:rPr lang="en-ID" dirty="0"/>
              <a:t>, dan </a:t>
            </a:r>
            <a:r>
              <a:rPr lang="en-ID" dirty="0" err="1"/>
              <a:t>aplikasi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kepramukaan</a:t>
            </a:r>
            <a:r>
              <a:rPr lang="en-ID" dirty="0"/>
              <a:t> yang </a:t>
            </a:r>
            <a:r>
              <a:rPr lang="en-ID" dirty="0" err="1"/>
              <a:t>riil</a:t>
            </a:r>
            <a:r>
              <a:rPr lang="en-ID" dirty="0"/>
              <a:t> </a:t>
            </a:r>
            <a:r>
              <a:rPr lang="en-ID" dirty="0" err="1"/>
              <a:t>tentu</a:t>
            </a:r>
            <a:r>
              <a:rPr lang="en-ID" dirty="0"/>
              <a:t> </a:t>
            </a:r>
            <a:r>
              <a:rPr lang="en-ID" dirty="0" err="1"/>
              <a:t>dibutuhkan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Pramuka</a:t>
            </a:r>
            <a:r>
              <a:rPr lang="en-ID" dirty="0"/>
              <a:t> yang </a:t>
            </a:r>
            <a:r>
              <a:rPr lang="en-ID" dirty="0" err="1"/>
              <a:t>bermanfaat</a:t>
            </a:r>
            <a:r>
              <a:rPr lang="en-ID" dirty="0"/>
              <a:t>. </a:t>
            </a:r>
          </a:p>
          <a:p>
            <a:r>
              <a:rPr lang="en-ID" dirty="0" err="1"/>
              <a:t>Pembekalan</a:t>
            </a:r>
            <a:r>
              <a:rPr lang="en-ID" dirty="0"/>
              <a:t> </a:t>
            </a:r>
            <a:r>
              <a:rPr lang="en-ID" dirty="0" err="1"/>
              <a:t>sangatlah</a:t>
            </a:r>
            <a:r>
              <a:rPr lang="en-ID" dirty="0"/>
              <a:t> </a:t>
            </a:r>
            <a:r>
              <a:rPr lang="en-ID" dirty="0" err="1"/>
              <a:t>dibutuhkan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rangka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pelatih-pelatih</a:t>
            </a:r>
            <a:r>
              <a:rPr lang="en-ID" dirty="0"/>
              <a:t> </a:t>
            </a:r>
            <a:r>
              <a:rPr lang="en-ID" dirty="0" err="1"/>
              <a:t>pramuka</a:t>
            </a:r>
            <a:r>
              <a:rPr lang="en-ID" dirty="0"/>
              <a:t> yang </a:t>
            </a:r>
            <a:r>
              <a:rPr lang="en-ID" dirty="0" err="1"/>
              <a:t>berkualitas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28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969A0-C576-4C7B-9214-3BE41781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E51F9-93CA-46F2-8EEA-0D654E3C7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KMD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Kursus</a:t>
            </a:r>
            <a:r>
              <a:rPr lang="en-ID" dirty="0"/>
              <a:t> </a:t>
            </a:r>
            <a:r>
              <a:rPr lang="en-ID" dirty="0" err="1"/>
              <a:t>Mahir</a:t>
            </a:r>
            <a:r>
              <a:rPr lang="en-ID" dirty="0"/>
              <a:t> Dasar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pendidikan</a:t>
            </a:r>
            <a:r>
              <a:rPr lang="en-ID" dirty="0"/>
              <a:t> dan </a:t>
            </a:r>
            <a:r>
              <a:rPr lang="en-ID" dirty="0" err="1"/>
              <a:t>pelatihan</a:t>
            </a:r>
            <a:r>
              <a:rPr lang="en-ID" dirty="0"/>
              <a:t> yang 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bekal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dan </a:t>
            </a:r>
            <a:r>
              <a:rPr lang="en-ID" dirty="0" err="1"/>
              <a:t>pengalaman</a:t>
            </a:r>
            <a:r>
              <a:rPr lang="en-ID" dirty="0"/>
              <a:t> </a:t>
            </a:r>
            <a:r>
              <a:rPr lang="en-ID" dirty="0" err="1"/>
              <a:t>praktis</a:t>
            </a:r>
            <a:r>
              <a:rPr lang="en-ID" dirty="0"/>
              <a:t> </a:t>
            </a:r>
            <a:r>
              <a:rPr lang="en-ID" dirty="0" err="1"/>
              <a:t>membina</a:t>
            </a:r>
            <a:r>
              <a:rPr lang="en-ID" dirty="0"/>
              <a:t> </a:t>
            </a:r>
            <a:r>
              <a:rPr lang="en-ID" dirty="0" err="1"/>
              <a:t>pramuka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kepramukaan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satuan</a:t>
            </a:r>
            <a:r>
              <a:rPr lang="en-ID" dirty="0"/>
              <a:t> </a:t>
            </a:r>
            <a:r>
              <a:rPr lang="en-ID" dirty="0" err="1"/>
              <a:t>pramuka</a:t>
            </a:r>
            <a:r>
              <a:rPr lang="en-ID" dirty="0"/>
              <a:t> yang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perindukan</a:t>
            </a:r>
            <a:r>
              <a:rPr lang="en-ID" dirty="0"/>
              <a:t> </a:t>
            </a:r>
            <a:r>
              <a:rPr lang="en-ID" dirty="0" err="1"/>
              <a:t>siaga</a:t>
            </a:r>
            <a:r>
              <a:rPr lang="en-ID" dirty="0"/>
              <a:t>, </a:t>
            </a:r>
            <a:r>
              <a:rPr lang="en-ID" dirty="0" err="1"/>
              <a:t>pasukan</a:t>
            </a:r>
            <a:r>
              <a:rPr lang="en-ID" dirty="0"/>
              <a:t> </a:t>
            </a:r>
            <a:r>
              <a:rPr lang="en-ID" dirty="0" err="1"/>
              <a:t>penggalang</a:t>
            </a:r>
            <a:r>
              <a:rPr lang="en-ID" dirty="0"/>
              <a:t>, </a:t>
            </a:r>
            <a:r>
              <a:rPr lang="en-ID" dirty="0" err="1"/>
              <a:t>ambalan</a:t>
            </a:r>
            <a:r>
              <a:rPr lang="en-ID" dirty="0"/>
              <a:t> </a:t>
            </a:r>
            <a:r>
              <a:rPr lang="en-ID" dirty="0" err="1"/>
              <a:t>penegak</a:t>
            </a:r>
            <a:r>
              <a:rPr lang="en-ID" dirty="0"/>
              <a:t>, dan </a:t>
            </a:r>
            <a:r>
              <a:rPr lang="en-ID" dirty="0" err="1"/>
              <a:t>racana</a:t>
            </a:r>
            <a:r>
              <a:rPr lang="en-ID" dirty="0"/>
              <a:t> </a:t>
            </a:r>
            <a:r>
              <a:rPr lang="en-ID" dirty="0" err="1"/>
              <a:t>pandega</a:t>
            </a:r>
            <a:r>
              <a:rPr lang="en-ID" dirty="0"/>
              <a:t>. </a:t>
            </a:r>
          </a:p>
          <a:p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pembekalan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generasi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 </a:t>
            </a:r>
            <a:r>
              <a:rPr lang="en-ID" dirty="0" err="1"/>
              <a:t>khususnya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Gerakan</a:t>
            </a:r>
            <a:r>
              <a:rPr lang="en-ID" dirty="0"/>
              <a:t> </a:t>
            </a:r>
            <a:r>
              <a:rPr lang="en-ID" dirty="0" err="1"/>
              <a:t>Pramuka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harapan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profil</a:t>
            </a:r>
            <a:r>
              <a:rPr lang="en-ID" dirty="0"/>
              <a:t> Pembina </a:t>
            </a:r>
            <a:r>
              <a:rPr lang="en-ID" dirty="0" err="1"/>
              <a:t>Pramuka</a:t>
            </a:r>
            <a:r>
              <a:rPr lang="en-ID" dirty="0"/>
              <a:t> masa </a:t>
            </a:r>
            <a:r>
              <a:rPr lang="en-ID" dirty="0" err="1"/>
              <a:t>kini</a:t>
            </a:r>
            <a:r>
              <a:rPr lang="en-ID" dirty="0"/>
              <a:t> yang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semangat</a:t>
            </a:r>
            <a:r>
              <a:rPr lang="en-ID" dirty="0"/>
              <a:t> </a:t>
            </a:r>
            <a:r>
              <a:rPr lang="en-ID" dirty="0" err="1"/>
              <a:t>revitalisasi</a:t>
            </a:r>
            <a:r>
              <a:rPr lang="en-ID" dirty="0"/>
              <a:t> </a:t>
            </a:r>
            <a:r>
              <a:rPr lang="en-ID" dirty="0" err="1"/>
              <a:t>Gerakan</a:t>
            </a:r>
            <a:r>
              <a:rPr lang="en-ID" dirty="0"/>
              <a:t> </a:t>
            </a:r>
            <a:r>
              <a:rPr lang="en-ID" dirty="0" err="1"/>
              <a:t>Pramuka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mempu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motor </a:t>
            </a:r>
            <a:r>
              <a:rPr lang="en-ID" dirty="0" err="1"/>
              <a:t>pembentuk</a:t>
            </a:r>
            <a:r>
              <a:rPr lang="en-ID" dirty="0"/>
              <a:t> </a:t>
            </a:r>
            <a:r>
              <a:rPr lang="en-ID" dirty="0" err="1"/>
              <a:t>generasi</a:t>
            </a:r>
            <a:r>
              <a:rPr lang="en-ID" dirty="0"/>
              <a:t> </a:t>
            </a:r>
            <a:r>
              <a:rPr lang="en-ID" dirty="0" err="1"/>
              <a:t>muda</a:t>
            </a:r>
            <a:r>
              <a:rPr lang="en-ID" dirty="0"/>
              <a:t> yang </a:t>
            </a:r>
            <a:r>
              <a:rPr lang="en-ID" dirty="0" err="1"/>
              <a:t>beriman</a:t>
            </a:r>
            <a:r>
              <a:rPr lang="en-ID" dirty="0"/>
              <a:t>, </a:t>
            </a:r>
            <a:r>
              <a:rPr lang="en-ID" dirty="0" err="1"/>
              <a:t>bertaqwa</a:t>
            </a:r>
            <a:r>
              <a:rPr lang="en-ID" dirty="0"/>
              <a:t>, dan </a:t>
            </a:r>
            <a:r>
              <a:rPr lang="en-ID" dirty="0" err="1"/>
              <a:t>berbudi</a:t>
            </a:r>
            <a:r>
              <a:rPr lang="en-ID" dirty="0"/>
              <a:t> </a:t>
            </a:r>
            <a:r>
              <a:rPr lang="en-ID" dirty="0" err="1"/>
              <a:t>pekerti</a:t>
            </a:r>
            <a:r>
              <a:rPr lang="en-ID" dirty="0"/>
              <a:t> </a:t>
            </a:r>
            <a:r>
              <a:rPr lang="en-ID" dirty="0" err="1"/>
              <a:t>luhur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350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87B6F-A13C-4758-A3F4-D0C390BF3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3074" name="Picture 2" descr="Gelar KMD, Prodi PGSD Siapkan Pembina Pramuka yang Cakap - FTK UNISNU">
            <a:extLst>
              <a:ext uri="{FF2B5EF4-FFF2-40B4-BE49-F238E27FC236}">
                <a16:creationId xmlns:a16="http://schemas.microsoft.com/office/drawing/2014/main" id="{018F0151-45F8-4E28-97AC-D4495F257F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6" y="662608"/>
            <a:ext cx="11993027" cy="553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28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158</Words>
  <Application>Microsoft Office PowerPoint</Application>
  <PresentationFormat>Widescreen</PresentationFormat>
  <Paragraphs>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Manfaat dan Jenis Kegiatan Pramuka </vt:lpstr>
      <vt:lpstr>PowerPoint Presentation</vt:lpstr>
      <vt:lpstr>5 Manfaat Mengikuti Kegiatan Pramuka di Sekolah</vt:lpstr>
      <vt:lpstr>PowerPoint Presentation</vt:lpstr>
      <vt:lpstr>5 Jenis Kegiatan Pramuka Penggalang</vt:lpstr>
      <vt:lpstr>Kursus Pembina Pramuka Mahir Tingkat Dasar (KMD)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Manfaat dan Jenis Kegiatan Pramuka </dc:title>
  <dc:creator>ASUS</dc:creator>
  <cp:lastModifiedBy>ASUS</cp:lastModifiedBy>
  <cp:revision>3</cp:revision>
  <dcterms:created xsi:type="dcterms:W3CDTF">2023-05-19T00:08:14Z</dcterms:created>
  <dcterms:modified xsi:type="dcterms:W3CDTF">2023-05-19T00:31:49Z</dcterms:modified>
</cp:coreProperties>
</file>