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1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6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0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6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0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15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95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9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8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8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7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3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3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0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0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4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DE4FFD-FF85-4AF7-B364-6D4C16873B5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9FAADD-7B1E-484F-8ACD-49E0CB71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8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9" b="8191"/>
          <a:stretch/>
        </p:blipFill>
        <p:spPr>
          <a:xfrm>
            <a:off x="1060039" y="985081"/>
            <a:ext cx="10071922" cy="574099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03824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D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en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stkip</a:t>
            </a:r>
            <a:r>
              <a:rPr lang="en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pgri</a:t>
            </a:r>
            <a:r>
              <a:rPr lang="en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D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idoarjo</a:t>
            </a:r>
            <a:r>
              <a:rPr lang="en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br>
              <a:rPr lang="en-ID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D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Libstda</a:t>
            </a:r>
            <a:r>
              <a:rPr lang="en-ID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Community</a:t>
            </a:r>
            <a:r>
              <a:rPr lang="en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1367"/>
            <a:ext cx="12192000" cy="866633"/>
          </a:xfrm>
        </p:spPr>
        <p:txBody>
          <a:bodyPr>
            <a:normAutofit/>
          </a:bodyPr>
          <a:lstStyle/>
          <a:p>
            <a:pPr algn="r"/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</a:t>
            </a: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Dongeng</a:t>
            </a:r>
            <a:endParaRPr lang="en-US" sz="2800" dirty="0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4844955" cy="60960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0" y="1100885"/>
            <a:ext cx="4662990" cy="3497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60" y="3044194"/>
            <a:ext cx="4074884" cy="3056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10" y="463282"/>
            <a:ext cx="4415849" cy="331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1367"/>
            <a:ext cx="12192000" cy="866633"/>
          </a:xfrm>
        </p:spPr>
        <p:txBody>
          <a:bodyPr>
            <a:normAutofit/>
          </a:bodyPr>
          <a:lstStyle/>
          <a:p>
            <a:pPr algn="r"/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tulis</a:t>
            </a:r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endParaRPr lang="en-US" sz="2800" dirty="0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4844955" cy="60960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18" y="3919683"/>
            <a:ext cx="2578481" cy="1933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4" y="1081084"/>
            <a:ext cx="5629913" cy="4222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18" y="358834"/>
            <a:ext cx="4537166" cy="3402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3919683"/>
            <a:ext cx="2551612" cy="19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1367"/>
            <a:ext cx="12192000" cy="866633"/>
          </a:xfrm>
        </p:spPr>
        <p:txBody>
          <a:bodyPr>
            <a:normAutofit/>
          </a:bodyPr>
          <a:lstStyle/>
          <a:p>
            <a:pPr algn="r"/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</a:t>
            </a:r>
            <a:endParaRPr lang="en-US" sz="2800" dirty="0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4844955" cy="60960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9" y="1306773"/>
            <a:ext cx="5535305" cy="3690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6" y="1668959"/>
            <a:ext cx="5272585" cy="29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1367"/>
            <a:ext cx="12192000" cy="866633"/>
          </a:xfrm>
        </p:spPr>
        <p:txBody>
          <a:bodyPr>
            <a:normAutofit/>
          </a:bodyPr>
          <a:lstStyle/>
          <a:p>
            <a:pPr algn="r"/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Dongeng</a:t>
            </a:r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kkn</a:t>
            </a:r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trompoasri</a:t>
            </a:r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jabon</a:t>
            </a:r>
            <a:endParaRPr lang="en-US" sz="2800" dirty="0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4844955" cy="609600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KKN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9" y="869817"/>
            <a:ext cx="5932227" cy="4449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31" y="3094402"/>
            <a:ext cx="3866648" cy="2896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31" y="721666"/>
            <a:ext cx="2847834" cy="21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1367"/>
            <a:ext cx="12192000" cy="866633"/>
          </a:xfrm>
        </p:spPr>
        <p:txBody>
          <a:bodyPr>
            <a:normAutofit/>
          </a:bodyPr>
          <a:lstStyle/>
          <a:p>
            <a:pPr algn="r"/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Permainan</a:t>
            </a:r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literasi</a:t>
            </a:r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kkn</a:t>
            </a:r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kemantren</a:t>
            </a:r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tulangan</a:t>
            </a:r>
            <a:endParaRPr lang="en-US" sz="2800" dirty="0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4844955" cy="609600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KKN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68" y="3239066"/>
            <a:ext cx="3866868" cy="2900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92" y="189928"/>
            <a:ext cx="3866867" cy="2900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3" y="1083858"/>
            <a:ext cx="3866865" cy="290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1367"/>
            <a:ext cx="12192000" cy="866633"/>
          </a:xfrm>
        </p:spPr>
        <p:txBody>
          <a:bodyPr>
            <a:normAutofit fontScale="90000"/>
          </a:bodyPr>
          <a:lstStyle/>
          <a:p>
            <a:pPr algn="r"/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KKN</a:t>
            </a:r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PHP2D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permainan</a:t>
            </a:r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literasi</a:t>
            </a:r>
            <a:endParaRPr lang="en-US" sz="2800" dirty="0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4844955" cy="609600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KKN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0"/>
            <a:ext cx="4844955" cy="609600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39" y="2863760"/>
            <a:ext cx="4703928" cy="3527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08" y="924831"/>
            <a:ext cx="4012441" cy="3009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0" y="1323837"/>
            <a:ext cx="2485599" cy="33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7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3" y="750629"/>
            <a:ext cx="4794913" cy="3596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9" y="2159761"/>
            <a:ext cx="5045122" cy="378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Kerja Libstda Community</a:t>
            </a:r>
            <a:endParaRPr lang="en-US" cap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220" y="2320119"/>
            <a:ext cx="4568586" cy="28296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Perpustakaan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Berbagi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KKN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1367"/>
            <a:ext cx="12192000" cy="866633"/>
          </a:xfrm>
        </p:spPr>
        <p:txBody>
          <a:bodyPr>
            <a:normAutofit fontScale="90000"/>
          </a:bodyPr>
          <a:lstStyle/>
          <a:p>
            <a:pPr algn="r"/>
            <a:r>
              <a:rPr lang="en-ID" sz="2800">
                <a:latin typeface="Times New Roman" panose="02020603050405020304" pitchFamily="18" charset="0"/>
                <a:cs typeface="Times New Roman" panose="02020603050405020304" pitchFamily="18" charset="0"/>
              </a:rPr>
              <a:t>Pelatihan </a:t>
            </a:r>
            <a:r>
              <a:rPr lang="en-ID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Perpustakaan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Tingkat dasar</a:t>
            </a:r>
            <a:b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(pptd) 1&amp;2</a:t>
            </a:r>
            <a:endParaRPr lang="en-US" sz="2800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4844955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Pelatihan Perpustakaan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9" y="1273052"/>
            <a:ext cx="4421875" cy="331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6" y="2432712"/>
            <a:ext cx="4390030" cy="329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1367"/>
            <a:ext cx="12192000" cy="866633"/>
          </a:xfrm>
        </p:spPr>
        <p:txBody>
          <a:bodyPr>
            <a:normAutofit fontScale="90000"/>
          </a:bodyPr>
          <a:lstStyle/>
          <a:p>
            <a:pPr algn="r"/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Perpustakaan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Tingkat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pptd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workshop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endParaRPr lang="en-US" sz="2800" dirty="0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4844955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Pelatihan Perpustakaan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35" y="3182852"/>
            <a:ext cx="3117668" cy="233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9" y="2709324"/>
            <a:ext cx="4162697" cy="3122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26" y="721722"/>
            <a:ext cx="2412274" cy="1809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5" y="891540"/>
            <a:ext cx="4371703" cy="32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1367"/>
            <a:ext cx="12192000" cy="866633"/>
          </a:xfrm>
        </p:spPr>
        <p:txBody>
          <a:bodyPr>
            <a:normAutofit fontScale="90000"/>
          </a:bodyPr>
          <a:lstStyle/>
          <a:p>
            <a:pPr algn="r"/>
            <a:r>
              <a:rPr lang="en-ID" sz="2800">
                <a:latin typeface="Times New Roman" panose="02020603050405020304" pitchFamily="18" charset="0"/>
                <a:cs typeface="Times New Roman" panose="02020603050405020304" pitchFamily="18" charset="0"/>
              </a:rPr>
              <a:t>Pelatihan </a:t>
            </a:r>
            <a:r>
              <a:rPr lang="en-ID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Perpustakaan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dan literasi sekolah</a:t>
            </a:r>
            <a:b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(ppls)</a:t>
            </a:r>
            <a:endParaRPr lang="en-US" sz="2800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4844955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Pelatihan Perpustakaan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2"/>
          <a:stretch/>
        </p:blipFill>
        <p:spPr>
          <a:xfrm>
            <a:off x="5329646" y="791392"/>
            <a:ext cx="6862354" cy="2261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8"/>
          <a:stretch/>
        </p:blipFill>
        <p:spPr>
          <a:xfrm>
            <a:off x="21869" y="2468880"/>
            <a:ext cx="9646172" cy="336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1367"/>
            <a:ext cx="12192000" cy="866633"/>
          </a:xfrm>
        </p:spPr>
        <p:txBody>
          <a:bodyPr>
            <a:normAutofit/>
          </a:bodyPr>
          <a:lstStyle/>
          <a:p>
            <a:pPr algn="r"/>
            <a:r>
              <a:rPr lang="en-ID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Berbagi bersama dengan rumah insan cendekia sidoarjo</a:t>
            </a:r>
            <a:endParaRPr lang="en-US" sz="2800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4844955" cy="6096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Berbagi bersama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88" y="1795248"/>
            <a:ext cx="4121624" cy="3091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609600"/>
            <a:ext cx="4308143" cy="3231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3229690"/>
            <a:ext cx="3648501" cy="27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1367"/>
            <a:ext cx="12192000" cy="866633"/>
          </a:xfrm>
        </p:spPr>
        <p:txBody>
          <a:bodyPr>
            <a:normAutofit/>
          </a:bodyPr>
          <a:lstStyle/>
          <a:p>
            <a:pPr algn="r"/>
            <a:r>
              <a:rPr lang="en-ID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Berbagi bersama dengan panti asuhan nuurus salam</a:t>
            </a:r>
            <a:endParaRPr lang="en-US" sz="2800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4844955" cy="6096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Berbagi bersama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79" y="1014069"/>
            <a:ext cx="3166280" cy="2374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6" y="3499514"/>
            <a:ext cx="3070747" cy="2303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30" y="3476351"/>
            <a:ext cx="3104864" cy="23262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971" y="3484314"/>
            <a:ext cx="3079846" cy="2309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5" y="1018618"/>
            <a:ext cx="3079845" cy="2309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97" y="1014069"/>
            <a:ext cx="3103144" cy="232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1367"/>
            <a:ext cx="12192000" cy="866633"/>
          </a:xfrm>
        </p:spPr>
        <p:txBody>
          <a:bodyPr>
            <a:normAutofit/>
          </a:bodyPr>
          <a:lstStyle/>
          <a:p>
            <a:pPr algn="r"/>
            <a:r>
              <a:rPr lang="en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mobile learning</a:t>
            </a:r>
            <a:endParaRPr lang="en-US" sz="2800" dirty="0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4844955" cy="60960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1446820"/>
            <a:ext cx="5377543" cy="4033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91" y="2769326"/>
            <a:ext cx="4511040" cy="338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2" y="185362"/>
            <a:ext cx="3936275" cy="29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226</TotalTime>
  <Words>101</Words>
  <Application>Microsoft Office PowerPoint</Application>
  <PresentationFormat>Widescreen</PresentationFormat>
  <Paragraphs>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Celestial</vt:lpstr>
      <vt:lpstr>PowerPoint Presentation</vt:lpstr>
      <vt:lpstr>PowerPoint Presentation</vt:lpstr>
      <vt:lpstr>Program Kerja Libstda Community</vt:lpstr>
      <vt:lpstr>Pelatihan Perpustakaan Tingkat dasar (pptd) 1&amp;2</vt:lpstr>
      <vt:lpstr>Pelatihan Perpustakaan Tingkat dasar (pptd) 3 dan workshop literasi informasi</vt:lpstr>
      <vt:lpstr>Pelatihan Perpustakaan dan literasi sekolah (ppls)</vt:lpstr>
      <vt:lpstr>Berbagi bersama dengan rumah insan cendekia sidoarjo</vt:lpstr>
      <vt:lpstr>Berbagi bersama dengan panti asuhan nuurus salam</vt:lpstr>
      <vt:lpstr>Workshop mobile learning</vt:lpstr>
      <vt:lpstr>Workshop Dongeng</vt:lpstr>
      <vt:lpstr>Pelatihan karya tulis ilmiah</vt:lpstr>
      <vt:lpstr>Pelatihan SAC</vt:lpstr>
      <vt:lpstr>Dongeng karakter di kkn trompoasri jabon</vt:lpstr>
      <vt:lpstr>Permainan literasi di kkn kemantren tulangan</vt:lpstr>
      <vt:lpstr>KKN KHUSUS: PHP2D permainan literasi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of stkip pgri sidoarjo Community (Libstda Community)</dc:title>
  <dc:creator>Dell</dc:creator>
  <cp:lastModifiedBy>Dell</cp:lastModifiedBy>
  <cp:revision>13</cp:revision>
  <dcterms:created xsi:type="dcterms:W3CDTF">2021-02-04T06:01:43Z</dcterms:created>
  <dcterms:modified xsi:type="dcterms:W3CDTF">2021-02-05T06:32:41Z</dcterms:modified>
</cp:coreProperties>
</file>